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0E0F4"/>
    <a:srgbClr val="E6EDF6"/>
    <a:srgbClr val="B05408"/>
    <a:srgbClr val="F0F4FA"/>
    <a:srgbClr val="003399"/>
    <a:srgbClr val="00CC00"/>
    <a:srgbClr val="111111"/>
    <a:srgbClr val="6666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051" autoAdjust="0"/>
  </p:normalViewPr>
  <p:slideViewPr>
    <p:cSldViewPr>
      <p:cViewPr>
        <p:scale>
          <a:sx n="125" d="100"/>
          <a:sy n="125" d="100"/>
        </p:scale>
        <p:origin x="-1584" y="9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56424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13892</TotalTime>
  <Words>6043</Words>
  <Application>Microsoft Office PowerPoint</Application>
  <PresentationFormat>화면 슬라이드 쇼(4:3)</PresentationFormat>
  <Paragraphs>880</Paragraphs>
  <Slides>27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 지문 분석 보고서  Fingerprint Analysis Report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주성향: 안 정 형</dc:title>
  <dc:creator>sec</dc:creator>
  <cp:lastModifiedBy>Windows 사용자</cp:lastModifiedBy>
  <cp:revision>1480</cp:revision>
  <cp:lastPrinted>2016-09-05T06:25:11Z</cp:lastPrinted>
  <dcterms:created xsi:type="dcterms:W3CDTF">2010-10-01T04:56:08Z</dcterms:created>
  <dcterms:modified xsi:type="dcterms:W3CDTF">2016-09-20T23:10:33Z</dcterms:modified>
</cp:coreProperties>
</file>